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4738DA-ABAF-455D-8EA5-F782175FF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F9583A-FED0-450D-9618-945C03716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1F1BB7-6232-4C4A-BEB4-138DD120C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251F-5998-44B2-9014-79DABADBBD7C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2007C5-1209-453F-BB58-8FF0A96B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0928CC-26D9-4233-A1E6-B1FD2363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1EE-D2AC-4EC7-8872-FED0F50F1E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5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8C2AB8-90CD-4F7A-BE66-A2860E85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7B4C0F-765A-4C00-83EE-E12DC62C2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92D466-0C5C-4052-A331-DA4C9224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251F-5998-44B2-9014-79DABADBBD7C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96C7E5-6C6E-44B7-A71E-CAB23A2D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CE4F67-7D55-49C6-A000-416CD112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1EE-D2AC-4EC7-8872-FED0F50F1E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53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85CC164-637B-428A-A4AB-BC8DB2BBA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727D83B-6605-46BE-AC2A-63F41F488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089869-5B09-4670-BB33-317F24A71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251F-5998-44B2-9014-79DABADBBD7C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BA720F-D367-47AA-8A0D-96765A7B9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95C2E1-3D0A-45A1-B143-C390AA3C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1EE-D2AC-4EC7-8872-FED0F50F1E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44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545B6-124B-4924-98DD-1E17E2DB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41B5CE-6267-4D6D-8465-2288C75C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6DB32A-4D89-42F5-AE9E-A9753A2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251F-5998-44B2-9014-79DABADBBD7C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77884A-4BF3-46D6-A900-0450BA6C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8CFA50-194B-4BDD-B87E-46FA808F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1EE-D2AC-4EC7-8872-FED0F50F1E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43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9A9131-B27C-40B4-80FF-94DFD291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E28F5A-B79B-4528-A735-889E5C78D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B0676E-C55B-4D9E-B91C-EBDB1B54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251F-5998-44B2-9014-79DABADBBD7C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4F7F00-B819-4017-80B1-D4B4D7E4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02B7D1-0F49-41C2-80E2-1BDDEB91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1EE-D2AC-4EC7-8872-FED0F50F1E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12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52F5F3-3A1A-4BA6-A1BF-C1B61ADB7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E7F986-04AE-4E11-B6D1-4679BF67C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38CBEB-03A8-4D70-93BE-07DE378B4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5D38C0-D21F-4869-B245-98DA6672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251F-5998-44B2-9014-79DABADBBD7C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769956-E00E-49A4-AA05-781B7AB5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B51766-B443-4532-830F-0169C83B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1EE-D2AC-4EC7-8872-FED0F50F1E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26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EA24E-970D-45A9-8419-B225FC6A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41F2E5-AA4C-4E9D-AA76-7DC2E10B9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D5567B-3191-498F-A045-FCA94A630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9F76EA-EBD8-4A30-8C78-5E769AB45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6BE4AD-CD9B-416C-8BA3-8CCDC32D4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51229C-C119-493F-AC23-1E2C8E6EB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251F-5998-44B2-9014-79DABADBBD7C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1AEB98E-50F5-48C9-82E9-B8301680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C99297-D156-4639-A7AC-563B10B8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1EE-D2AC-4EC7-8872-FED0F50F1E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05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3DC783-C26D-4F95-A9DD-AE4457751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6732781-A5CE-4312-A416-65460163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251F-5998-44B2-9014-79DABADBBD7C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DBF0006-7A2B-4663-BA4A-E3C09C27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9784E2-49CB-41B6-8CCD-4842A9B4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1EE-D2AC-4EC7-8872-FED0F50F1E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18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B64AB0-089A-4870-997F-84BFE808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251F-5998-44B2-9014-79DABADBBD7C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5DFE832-E83B-49EC-8A43-34D0DF8E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EA4EC3-3989-4AB8-827D-E3190CF9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1EE-D2AC-4EC7-8872-FED0F50F1E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84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C9DFDA-DECB-4482-A61B-0DF42A02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BA4010-E5A0-4FFC-9D9A-DF5B326B1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6CAA0E-90C0-4CC2-A04D-6D23AD82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B39220-8673-4549-BCAB-59842EAF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251F-5998-44B2-9014-79DABADBBD7C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C8011F-8E43-445C-B17C-B59EB71A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49EADF-C5AB-47C1-A075-4679708B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1EE-D2AC-4EC7-8872-FED0F50F1E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08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F8CEB1-E917-42FA-BE8D-3083C9B6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4CCEA3F-D98E-46A5-8C30-A0AE03945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31D524-4795-47EF-A4A4-1CC60C89A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E4E943-2CCE-4FF9-AF06-CE4EE15E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251F-5998-44B2-9014-79DABADBBD7C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EDC405-A60F-4AC9-99F2-680B0579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34DFF2-0F13-4BFB-B31D-114806561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A1EE-D2AC-4EC7-8872-FED0F50F1E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47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E3FA96-BB4F-4D77-BCE1-86A82ACA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613509-11C5-462F-9931-D079E8AD1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5682D1-F9B8-4243-BB45-0F294A237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251F-5998-44B2-9014-79DABADBBD7C}" type="datetimeFigureOut">
              <a:rPr lang="it-IT" smtClean="0"/>
              <a:t>01/07/2022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BA969E-6A5F-4C79-96D7-695B9B474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72D6DA-CE59-49FD-8A57-0F6E75C0A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A1EE-D2AC-4EC7-8872-FED0F50F1E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84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1096EE-AB15-4082-A0C6-1599DAF13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Moron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De La Frontera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0801E5-68B4-411C-A1E7-5D6FE176BF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Aprile 2022</a:t>
            </a:r>
          </a:p>
        </p:txBody>
      </p:sp>
    </p:spTree>
    <p:extLst>
      <p:ext uri="{BB962C8B-B14F-4D97-AF65-F5344CB8AC3E}">
        <p14:creationId xmlns:p14="http://schemas.microsoft.com/office/powerpoint/2010/main" val="399679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D536DDC-6A3D-4B94-B5F2-D42AF1FD8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5774"/>
            <a:ext cx="9144000" cy="6414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680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A2487B-7A6B-4694-ACE8-3F9A0804B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3" y="238539"/>
            <a:ext cx="5261943" cy="676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0D6965A-ED3B-4B8C-913F-C850BF31C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5486" y="1096617"/>
            <a:ext cx="6765234" cy="504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764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29C2403-40E3-4D7D-8820-C7EFE1F4A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4" y="145773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2A82A5B-D662-479F-B51F-5D13F2843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72" y="145773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33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5F021F7-A107-4E0B-B7D6-C45B4DD77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12035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8CAB736-DFA6-45AA-B23D-8CA71CFDD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72" y="212035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42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8C6B7ED-779E-453E-8B80-E2EB418C3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3" y="198782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62B6017-D4C8-4945-9098-EFA1AD23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5" y="198782"/>
            <a:ext cx="6291470" cy="675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54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3DD08D6-20A6-46B3-818B-FED36C3D2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331305"/>
            <a:ext cx="6861313" cy="633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869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736A34D-4BB3-4C77-8F24-AAECCF676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5042"/>
            <a:ext cx="9144000" cy="6387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884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A7DA763-F609-44B0-94B6-567887227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2035"/>
            <a:ext cx="9144000" cy="637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935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5A53A8D-6349-431C-BABB-2F7051533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6" y="238539"/>
            <a:ext cx="5143500" cy="648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FF2513-0D7E-4533-9E86-08AF42FCA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38539"/>
            <a:ext cx="5143500" cy="648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5964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Tema di Office</vt:lpstr>
      <vt:lpstr>Moron De La Frontera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Moron De La Frontera </dc:title>
  <dc:creator>Lenovo</dc:creator>
  <cp:lastModifiedBy>Lenovo</cp:lastModifiedBy>
  <cp:revision>1</cp:revision>
  <dcterms:created xsi:type="dcterms:W3CDTF">2022-07-01T14:23:49Z</dcterms:created>
  <dcterms:modified xsi:type="dcterms:W3CDTF">2022-07-01T14:40:29Z</dcterms:modified>
</cp:coreProperties>
</file>